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3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3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5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46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4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55CE-055A-42BF-9DA9-AEC1C428055F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3A0A-56A0-444F-826A-4D27CD26D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0330"/>
            <a:ext cx="7880780" cy="511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11560" y="332656"/>
            <a:ext cx="78807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CONSTRUIRE LA VILLE DE DEMAIN   6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7244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645024"/>
            <a:ext cx="493583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687088" cy="3346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162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7281548" y="4797152"/>
            <a:ext cx="14401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2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702554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1</cp:revision>
  <dcterms:created xsi:type="dcterms:W3CDTF">2017-01-23T19:07:14Z</dcterms:created>
  <dcterms:modified xsi:type="dcterms:W3CDTF">2017-01-23T19:16:34Z</dcterms:modified>
</cp:coreProperties>
</file>